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handoutMasterIdLst>
    <p:handoutMasterId r:id="rId7"/>
  </p:handoutMasterIdLst>
  <p:sldIdLst>
    <p:sldId id="462" r:id="rId5"/>
  </p:sldIdLst>
  <p:sldSz cx="9144000" cy="6858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-Laure Jouteux" initials="ALJ" lastIdx="1" clrIdx="0">
    <p:extLst>
      <p:ext uri="{19B8F6BF-5375-455C-9EA6-DF929625EA0E}">
        <p15:presenceInfo xmlns:p15="http://schemas.microsoft.com/office/powerpoint/2012/main" userId="S::anne.laure.jouteux@univ-poitiers.fr::6e1cfe70-618f-4f83-ab7f-059764326a0d" providerId="AD"/>
      </p:ext>
    </p:extLst>
  </p:cmAuthor>
  <p:cmAuthor id="2" name="Céline Guillée" initials="CG" lastIdx="29" clrIdx="1">
    <p:extLst>
      <p:ext uri="{19B8F6BF-5375-455C-9EA6-DF929625EA0E}">
        <p15:presenceInfo xmlns:p15="http://schemas.microsoft.com/office/powerpoint/2012/main" userId="S-1-5-21-3630476874-3511739731-3875854203-1324" providerId="AD"/>
      </p:ext>
    </p:extLst>
  </p:cmAuthor>
  <p:cmAuthor id="3" name="Bikialo Stephane" initials="BS" lastIdx="2" clrIdx="2">
    <p:extLst>
      <p:ext uri="{19B8F6BF-5375-455C-9EA6-DF929625EA0E}">
        <p15:presenceInfo xmlns:p15="http://schemas.microsoft.com/office/powerpoint/2012/main" userId="S-1-5-21-3630476874-3511739731-3875854203-13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1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93515" autoAdjust="0"/>
  </p:normalViewPr>
  <p:slideViewPr>
    <p:cSldViewPr snapToGrid="0">
      <p:cViewPr varScale="1">
        <p:scale>
          <a:sx n="81" d="100"/>
          <a:sy n="81" d="100"/>
        </p:scale>
        <p:origin x="15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426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426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C6BB43A-A4F9-48F4-8337-9D883737D4F9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379984"/>
            <a:ext cx="2946400" cy="49426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379984"/>
            <a:ext cx="2946400" cy="49426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D8334F45-FB6F-48BC-AC1D-A7EDB3B209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154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542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542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E6D00446-2517-49EB-BECF-47255F141711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51982"/>
            <a:ext cx="5438140" cy="3887986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378826"/>
            <a:ext cx="2945659" cy="495427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5" y="9378826"/>
            <a:ext cx="2945659" cy="495427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6E220901-879C-4B5D-90E9-4FF85D85C2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4602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z="800" dirty="0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1303" indent="-28414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1320" indent="-22699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8484" indent="-22699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5646" indent="-22699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2809" indent="-226994" defTabSz="457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9972" indent="-226994" defTabSz="457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7135" indent="-226994" defTabSz="457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4297" indent="-226994" defTabSz="457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B0646B1-3E7D-47AE-8438-E28F0EAA4F41}" type="slidenum">
              <a:rPr lang="fr-FR" altLang="fr-FR" smtClean="0"/>
              <a:pPr eaLnBrk="1" hangingPunct="1">
                <a:spcBef>
                  <a:spcPct val="0"/>
                </a:spcBef>
              </a:pPr>
              <a:t>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9900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bourdil\Desktop\L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5840413"/>
            <a:ext cx="176530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38932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472797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050559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6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bourdil\Desktop\L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5840413"/>
            <a:ext cx="176530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/>
          <a:lstStyle>
            <a:lvl1pPr>
              <a:defRPr b="1">
                <a:solidFill>
                  <a:srgbClr val="9C6E4C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391819"/>
          </a:xfrm>
        </p:spPr>
        <p:txBody>
          <a:bodyPr bIns="0">
            <a:normAutofit/>
          </a:bodyPr>
          <a:lstStyle>
            <a:lvl1pPr>
              <a:defRPr b="1">
                <a:solidFill>
                  <a:srgbClr val="9C6E4C"/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i="0">
                <a:solidFill>
                  <a:srgbClr val="9C6E4C"/>
                </a:solidFill>
              </a:defRPr>
            </a:lvl3pPr>
            <a:lvl4pPr marL="1600200" indent="-228600">
              <a:buFont typeface="Courier New" pitchFamily="49" charset="0"/>
              <a:buChar char="o"/>
              <a:defRPr i="1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rgbClr val="9C6E4C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52923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bourdil\Desktop\L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5840413"/>
            <a:ext cx="176530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0577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gbourdil\Desktop\L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5840413"/>
            <a:ext cx="176530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544981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26131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gbourdil\Desktop\L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5840413"/>
            <a:ext cx="176530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799053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gbourdil\Desktop\L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5840413"/>
            <a:ext cx="176530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407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gbourdil\Desktop\L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5840413"/>
            <a:ext cx="176530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05116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gbourdil\Desktop\Lio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5840413"/>
            <a:ext cx="176530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6601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1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les styles du texte du masque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</a:p>
        </p:txBody>
      </p:sp>
      <p:pic>
        <p:nvPicPr>
          <p:cNvPr id="1028" name="Picture 2" descr="C:\Users\Ghislain\Desktop\B•Poitiers Université logo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528" y="5897744"/>
            <a:ext cx="1266480" cy="844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2" descr="C:\Users\gbourdil\Desktop\Lion.jp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5840413"/>
            <a:ext cx="176530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3" descr="C:\Users\gbourdil\Desktop\Zebrure_magazine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870576"/>
            <a:ext cx="590391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7091537" y="5699125"/>
            <a:ext cx="2052463" cy="17145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100" b="1" dirty="0">
                <a:solidFill>
                  <a:schemeClr val="bg1"/>
                </a:solidFill>
              </a:rPr>
              <a:t>www.univ-poitiers.fr</a:t>
            </a:r>
          </a:p>
        </p:txBody>
      </p:sp>
      <p:sp>
        <p:nvSpPr>
          <p:cNvPr id="14" name="Espace réservé du numéro de diapositive 5"/>
          <p:cNvSpPr txBox="1">
            <a:spLocks/>
          </p:cNvSpPr>
          <p:nvPr/>
        </p:nvSpPr>
        <p:spPr>
          <a:xfrm>
            <a:off x="2339975" y="6357938"/>
            <a:ext cx="2133600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fr-FR" altLang="fr-FR" sz="1200" baseline="0" dirty="0">
                <a:solidFill>
                  <a:srgbClr val="898989"/>
                </a:solidFill>
              </a:rPr>
              <a:t>Juin 2022</a:t>
            </a:r>
            <a:r>
              <a:rPr lang="fr-FR" altLang="fr-FR" sz="1200" dirty="0">
                <a:solidFill>
                  <a:srgbClr val="898989"/>
                </a:solidFill>
              </a:rPr>
              <a:t>-  </a:t>
            </a:r>
            <a:fld id="{F4934F81-CD87-43F5-AD11-F5F0D51B1A1D}" type="slidenum">
              <a:rPr lang="fr-FR" altLang="fr-FR" sz="1200" smtClean="0">
                <a:solidFill>
                  <a:srgbClr val="898989"/>
                </a:solidFill>
              </a:rPr>
              <a:pPr algn="r" eaLnBrk="1" hangingPunct="1">
                <a:defRPr/>
              </a:pPr>
              <a:t>‹N°›</a:t>
            </a:fld>
            <a:endParaRPr lang="fr-FR" altLang="fr-FR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263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5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9C6E4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C6E4C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C6E4C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C6E4C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C6E4C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b="1" kern="1200">
          <a:solidFill>
            <a:srgbClr val="9C6E4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9C6E4C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9C6E4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03225" y="1118466"/>
            <a:ext cx="8353425" cy="496887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990033"/>
              </a:buClr>
              <a:defRPr/>
            </a:pPr>
            <a:endParaRPr lang="fr-FR" sz="1600" u="sng" dirty="0">
              <a:latin typeface="TradeGothic" panose="02000603000000000000" pitchFamily="2" charset="0"/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990033"/>
              </a:buClr>
              <a:buNone/>
              <a:defRPr/>
            </a:pP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990033"/>
              </a:buClr>
              <a:buNone/>
              <a:defRPr/>
            </a:pP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ZoneTexte 1"/>
          <p:cNvSpPr txBox="1">
            <a:spLocks noChangeArrowheads="1"/>
          </p:cNvSpPr>
          <p:nvPr/>
        </p:nvSpPr>
        <p:spPr bwMode="auto">
          <a:xfrm>
            <a:off x="319377" y="528638"/>
            <a:ext cx="8270442" cy="4770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altLang="fr-FR" sz="2500" b="1" dirty="0">
                <a:solidFill>
                  <a:srgbClr val="A212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Enseignants – Priorisation 2025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C2271EA9-1D2E-495F-9FB0-8F0DEB18B331}"/>
              </a:ext>
            </a:extLst>
          </p:cNvPr>
          <p:cNvSpPr/>
          <p:nvPr/>
        </p:nvSpPr>
        <p:spPr>
          <a:xfrm>
            <a:off x="122413" y="1231240"/>
            <a:ext cx="8767270" cy="4775589"/>
          </a:xfrm>
          <a:prstGeom prst="roundRect">
            <a:avLst/>
          </a:prstGeom>
          <a:solidFill>
            <a:schemeClr val="bg1"/>
          </a:solidFill>
          <a:ln>
            <a:solidFill>
              <a:srgbClr val="A21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9502319B-EEA6-455E-95CF-44E267174B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4541" y="2737827"/>
            <a:ext cx="807046" cy="834426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AD5AD5B7-8297-4E64-BB3B-E2AD9EAA5E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5024" y="31576"/>
            <a:ext cx="1474570" cy="108689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B86654C7-B2AD-4DE7-8CB0-98846A93EEF0}"/>
              </a:ext>
            </a:extLst>
          </p:cNvPr>
          <p:cNvSpPr txBox="1"/>
          <p:nvPr/>
        </p:nvSpPr>
        <p:spPr>
          <a:xfrm>
            <a:off x="432356" y="1485592"/>
            <a:ext cx="8369301" cy="4379660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marL="342900" indent="-342900">
              <a:buClr>
                <a:srgbClr val="990033"/>
              </a:buClr>
              <a:buFontTx/>
              <a:buAutoNum type="arabicParenR"/>
              <a:defRPr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PRAG-PRCE FLE (CFLE) – sur support MCF 12 (retraite M.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Rass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1" fontAlgn="auto" hangingPunct="1">
              <a:buClr>
                <a:srgbClr val="990033"/>
              </a:buClr>
              <a:defRPr/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buClr>
                <a:srgbClr val="990033"/>
              </a:buClr>
              <a:defRPr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2) PR 9</a:t>
            </a:r>
            <a:r>
              <a:rPr lang="fr-FR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section (Littérature française âge classique /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Forellis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B) – sur support PR 9 n° 0021</a:t>
            </a:r>
          </a:p>
          <a:p>
            <a:pPr eaLnBrk="1" fontAlgn="auto" hangingPunct="1">
              <a:buClr>
                <a:srgbClr val="990033"/>
              </a:buClr>
              <a:defRPr/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990033"/>
              </a:buClr>
              <a:defRPr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3) PR 18</a:t>
            </a:r>
            <a:r>
              <a:rPr lang="fr-FR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section (esthétique du cinéma /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Forellis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B) – sur support PR 18  n°0121</a:t>
            </a:r>
          </a:p>
          <a:p>
            <a:pPr eaLnBrk="1" fontAlgn="auto" hangingPunct="1">
              <a:buClr>
                <a:srgbClr val="990033"/>
              </a:buClr>
              <a:defRPr/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990033"/>
              </a:buClr>
              <a:defRPr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4) PAST 9</a:t>
            </a:r>
            <a:r>
              <a:rPr lang="fr-FR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section (marketing du livre,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co-direction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du master Livres et médiations) - renouvellement </a:t>
            </a:r>
          </a:p>
          <a:p>
            <a:pPr eaLnBrk="1" fontAlgn="auto" hangingPunct="1">
              <a:buClr>
                <a:srgbClr val="990033"/>
              </a:buClr>
              <a:defRPr/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990033"/>
              </a:buClr>
              <a:defRPr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5) MCF 7</a:t>
            </a:r>
            <a:r>
              <a:rPr lang="fr-FR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section (Sciences du langage /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Forellis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A) – sur support MCF 7 n° 0153</a:t>
            </a:r>
          </a:p>
          <a:p>
            <a:pPr eaLnBrk="1" fontAlgn="auto" hangingPunct="1">
              <a:buClr>
                <a:srgbClr val="990033"/>
              </a:buClr>
              <a:defRPr/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buClr>
                <a:srgbClr val="990033"/>
              </a:buClr>
              <a:defRPr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6) MCF 6</a:t>
            </a:r>
            <a:r>
              <a:rPr lang="fr-FR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section gestion (LEA domaine d’application / CEREGE) – sur support MCF 6 n° 1607</a:t>
            </a:r>
          </a:p>
          <a:p>
            <a:pPr>
              <a:buClr>
                <a:srgbClr val="990033"/>
              </a:buClr>
              <a:defRPr/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990033"/>
              </a:buClr>
              <a:defRPr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7) MCF 13</a:t>
            </a:r>
            <a:r>
              <a:rPr lang="fr-FR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section russe (langues slaves /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Mimmoc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) – sur support PAST 6</a:t>
            </a:r>
            <a:r>
              <a:rPr lang="fr-FR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non renouvelé</a:t>
            </a:r>
          </a:p>
          <a:p>
            <a:pPr eaLnBrk="1" fontAlgn="auto" hangingPunct="1">
              <a:buClr>
                <a:srgbClr val="990033"/>
              </a:buClr>
              <a:defRPr/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990033"/>
              </a:buClr>
              <a:defRPr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8) MCF 14</a:t>
            </a:r>
            <a:r>
              <a:rPr lang="fr-FR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section (Espagnol /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Forellis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) – sur support MCF 14 n° 0451 </a:t>
            </a:r>
          </a:p>
          <a:p>
            <a:pPr>
              <a:buClr>
                <a:srgbClr val="990033"/>
              </a:buClr>
              <a:defRPr/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990033"/>
              </a:buClr>
              <a:defRPr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9) MCF 15</a:t>
            </a:r>
            <a:r>
              <a:rPr lang="fr-FR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section arabe (LEA langue /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Forellis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ou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Mimmoc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) – sur support CDD LRU 15</a:t>
            </a:r>
            <a:r>
              <a:rPr lang="fr-FR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ème </a:t>
            </a:r>
          </a:p>
          <a:p>
            <a:pPr>
              <a:buClr>
                <a:srgbClr val="990033"/>
              </a:buClr>
              <a:defRPr/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buClr>
                <a:srgbClr val="990033"/>
              </a:buClr>
              <a:defRPr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10) MCF 71</a:t>
            </a:r>
            <a:r>
              <a:rPr lang="fr-FR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section (Sciences de l’information et de la communication /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Techné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) – création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990033"/>
              </a:buClr>
              <a:defRPr/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6181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anchor="ctr"/>
      <a:lstStyle>
        <a:defPPr algn="r" eaLnBrk="1" hangingPunct="1">
          <a:defRPr sz="1200" dirty="0" smtClean="0">
            <a:solidFill>
              <a:srgbClr val="898989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69D8102FF5944FB2E2977CE5B187FF" ma:contentTypeVersion="14" ma:contentTypeDescription="Crée un document." ma:contentTypeScope="" ma:versionID="08fee02983ddffa32766d10076f0b909">
  <xsd:schema xmlns:xsd="http://www.w3.org/2001/XMLSchema" xmlns:xs="http://www.w3.org/2001/XMLSchema" xmlns:p="http://schemas.microsoft.com/office/2006/metadata/properties" xmlns:ns3="1633d7bd-4432-4d66-91ab-3302aa7a22b1" xmlns:ns4="d0411c2d-c3c9-4b44-bdc7-78527a359e1c" targetNamespace="http://schemas.microsoft.com/office/2006/metadata/properties" ma:root="true" ma:fieldsID="9535f01f2b16a25e4778e875ef11b906" ns3:_="" ns4:_="">
    <xsd:import namespace="1633d7bd-4432-4d66-91ab-3302aa7a22b1"/>
    <xsd:import namespace="d0411c2d-c3c9-4b44-bdc7-78527a359e1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33d7bd-4432-4d66-91ab-3302aa7a22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11c2d-c3c9-4b44-bdc7-78527a359e1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1D1342-ACD1-4CA1-806A-BEFEE70672A2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  <ds:schemaRef ds:uri="http://purl.org/dc/elements/1.1/"/>
    <ds:schemaRef ds:uri="d0411c2d-c3c9-4b44-bdc7-78527a359e1c"/>
    <ds:schemaRef ds:uri="1633d7bd-4432-4d66-91ab-3302aa7a22b1"/>
  </ds:schemaRefs>
</ds:datastoreItem>
</file>

<file path=customXml/itemProps2.xml><?xml version="1.0" encoding="utf-8"?>
<ds:datastoreItem xmlns:ds="http://schemas.openxmlformats.org/officeDocument/2006/customXml" ds:itemID="{4B9F2412-4C96-4CFE-8B59-9CB7812FF3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33d7bd-4432-4d66-91ab-3302aa7a22b1"/>
    <ds:schemaRef ds:uri="d0411c2d-c3c9-4b44-bdc7-78527a359e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42F51E-C8CC-4F60-8AA0-BED304BC4E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43065</TotalTime>
  <Words>200</Words>
  <Application>Microsoft Office PowerPoint</Application>
  <PresentationFormat>Affichage à l'écran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MS PGothic</vt:lpstr>
      <vt:lpstr>MS PGothic</vt:lpstr>
      <vt:lpstr>Arial</vt:lpstr>
      <vt:lpstr>Calibri</vt:lpstr>
      <vt:lpstr>Courier New</vt:lpstr>
      <vt:lpstr>TradeGothic</vt:lpstr>
      <vt:lpstr>Thème UP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</dc:title>
  <dc:creator>Gilles Mirambeau</dc:creator>
  <cp:lastModifiedBy>Bikialo Stephane</cp:lastModifiedBy>
  <cp:revision>362</cp:revision>
  <cp:lastPrinted>2018-08-21T13:42:27Z</cp:lastPrinted>
  <dcterms:created xsi:type="dcterms:W3CDTF">2018-02-13T18:18:10Z</dcterms:created>
  <dcterms:modified xsi:type="dcterms:W3CDTF">2024-11-28T12:03:33Z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0x0101002869D8102FF5944FB2E2977CE5B187FF</vt:lpwstr>
  </property>
</Properties>
</file>